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40" r:id="rId1"/>
    <p:sldMasterId id="2147483980" r:id="rId2"/>
  </p:sldMasterIdLst>
  <p:notesMasterIdLst>
    <p:notesMasterId r:id="rId5"/>
  </p:notesMasterIdLst>
  <p:handoutMasterIdLst>
    <p:handoutMasterId r:id="rId6"/>
  </p:handoutMasterIdLst>
  <p:sldIdLst>
    <p:sldId id="3409" r:id="rId3"/>
    <p:sldId id="3425" r:id="rId4"/>
  </p:sldIdLst>
  <p:sldSz cx="9145588" cy="5145088"/>
  <p:notesSz cx="6858000" cy="9144000"/>
  <p:custDataLst>
    <p:tags r:id="rId7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4999" indent="-12983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2256" indent="-26193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69514" indent="-39403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6771" indent="-52612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1625803" algn="l" defTabSz="65032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1950964" algn="l" defTabSz="65032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2276124" algn="l" defTabSz="65032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2601285" algn="l" defTabSz="650321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0" userDrawn="1">
          <p15:clr>
            <a:srgbClr val="A4A3A4"/>
          </p15:clr>
        </p15:guide>
        <p15:guide id="2" pos="4060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588" userDrawn="1">
          <p15:clr>
            <a:srgbClr val="A4A3A4"/>
          </p15:clr>
        </p15:guide>
        <p15:guide id="7" pos="386" userDrawn="1">
          <p15:clr>
            <a:srgbClr val="A4A3A4"/>
          </p15:clr>
        </p15:guide>
        <p15:guide id="8" pos="1350" userDrawn="1">
          <p15:clr>
            <a:srgbClr val="A4A3A4"/>
          </p15:clr>
        </p15:guide>
        <p15:guide id="9" orient="horz" pos="233">
          <p15:clr>
            <a:srgbClr val="A4A3A4"/>
          </p15:clr>
        </p15:guide>
        <p15:guide id="10" orient="horz" pos="2981" userDrawn="1">
          <p15:clr>
            <a:srgbClr val="A4A3A4"/>
          </p15:clr>
        </p15:guide>
        <p15:guide id="11" pos="2881">
          <p15:clr>
            <a:srgbClr val="A4A3A4"/>
          </p15:clr>
        </p15:guide>
        <p15:guide id="12" pos="5397">
          <p15:clr>
            <a:srgbClr val="A4A3A4"/>
          </p15:clr>
        </p15:guide>
        <p15:guide id="13" pos="295" userDrawn="1">
          <p15:clr>
            <a:srgbClr val="A4A3A4"/>
          </p15:clr>
        </p15:guide>
        <p15:guide id="14" pos="102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1233"/>
    <a:srgbClr val="9F7B63"/>
    <a:srgbClr val="F48E77"/>
    <a:srgbClr val="A1BD70"/>
    <a:srgbClr val="889EB6"/>
    <a:srgbClr val="004236"/>
    <a:srgbClr val="169274"/>
    <a:srgbClr val="60AEA9"/>
    <a:srgbClr val="84004C"/>
    <a:srgbClr val="8B2F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1F8938-38D6-41E7-9838-8995EFB50C94}" v="20" dt="2024-04-07T18:06:35.1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30" autoAdjust="0"/>
    <p:restoredTop sz="96314" autoAdjust="0"/>
  </p:normalViewPr>
  <p:slideViewPr>
    <p:cSldViewPr>
      <p:cViewPr varScale="1">
        <p:scale>
          <a:sx n="146" d="100"/>
          <a:sy n="146" d="100"/>
        </p:scale>
        <p:origin x="234" y="114"/>
      </p:cViewPr>
      <p:guideLst>
        <p:guide orient="horz" pos="350"/>
        <p:guide pos="4060"/>
        <p:guide orient="horz" pos="4183"/>
        <p:guide pos="7588"/>
        <p:guide pos="386"/>
        <p:guide pos="1350"/>
        <p:guide orient="horz" pos="233"/>
        <p:guide orient="horz" pos="2981"/>
        <p:guide pos="2881"/>
        <p:guide pos="5397"/>
        <p:guide pos="295"/>
        <p:guide pos="1021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howGuides="1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nisa.moe.gov.tw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nisa.moe.gov.tw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A34813-0EC3-4010-87C6-B33062FCFBFD}" type="doc">
      <dgm:prSet loTypeId="urn:microsoft.com/office/officeart/2005/8/layout/radial2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311DC59E-CA7C-4F4C-9989-AF31C5D8F3A4}">
      <dgm:prSet phldrT="[文字]"/>
      <dgm:spPr/>
      <dgm:t>
        <a:bodyPr/>
        <a:lstStyle/>
        <a:p>
          <a:pPr>
            <a:buNone/>
          </a:pPr>
          <a:r>
            <a:rPr lang="zh-TW" altLang="en-US" b="1" dirty="0">
              <a:solidFill>
                <a:srgbClr val="C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校內管道</a:t>
          </a:r>
        </a:p>
        <a:p>
          <a:pPr>
            <a:buNone/>
          </a:pPr>
          <a:r>
            <a:rPr lang="vi-VN" b="1" dirty="0">
              <a:solidFill>
                <a:srgbClr val="C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Liên hệ với trường </a:t>
          </a:r>
          <a:endParaRPr lang="zh-TW" altLang="en-US" dirty="0"/>
        </a:p>
      </dgm:t>
    </dgm:pt>
    <dgm:pt modelId="{DA7738AC-F3FC-4E39-A06E-975B4F079A6F}" type="parTrans" cxnId="{A95E0EB5-8439-4E6C-8B9A-2721C049AB5B}">
      <dgm:prSet/>
      <dgm:spPr/>
      <dgm:t>
        <a:bodyPr/>
        <a:lstStyle/>
        <a:p>
          <a:endParaRPr lang="zh-TW" altLang="en-US"/>
        </a:p>
      </dgm:t>
    </dgm:pt>
    <dgm:pt modelId="{7839D1C1-3157-44EC-9442-633D4A849AC0}" type="sibTrans" cxnId="{A95E0EB5-8439-4E6C-8B9A-2721C049AB5B}">
      <dgm:prSet/>
      <dgm:spPr/>
      <dgm:t>
        <a:bodyPr/>
        <a:lstStyle/>
        <a:p>
          <a:endParaRPr lang="zh-TW" altLang="en-US"/>
        </a:p>
      </dgm:t>
    </dgm:pt>
    <dgm:pt modelId="{066AAC1B-630D-4110-8D0E-56E5FC006A5E}">
      <dgm:prSet phldrT="[文字]" custT="1"/>
      <dgm:spPr/>
      <dgm:t>
        <a:bodyPr/>
        <a:lstStyle/>
        <a:p>
          <a:pPr algn="ctr"/>
          <a:r>
            <a:rPr lang="zh-TW" altLang="en-US" sz="1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輔英科技大學</a:t>
          </a:r>
          <a:r>
            <a:rPr lang="en-US" altLang="zh-TW" sz="1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-</a:t>
          </a:r>
          <a:r>
            <a:rPr lang="zh-TW" altLang="en-US" sz="1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國際暨兩岸事務處 </a:t>
          </a:r>
          <a:r>
            <a:rPr lang="en-US" altLang="zh-TW" sz="12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(07)7811151</a:t>
          </a:r>
          <a:r>
            <a:rPr lang="zh-TW" altLang="en-US" sz="1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轉</a:t>
          </a:r>
          <a:r>
            <a:rPr lang="en-US" altLang="zh-TW" sz="12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2401 </a:t>
          </a:r>
          <a:br>
            <a:rPr lang="zh-TW" altLang="en-US" sz="12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</a:br>
          <a:r>
            <a:rPr lang="vi-VN" altLang="zh-TW" sz="12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  <a:sym typeface="Arial"/>
            </a:rPr>
            <a:t>Đường dây nóng phòng quốc tế </a:t>
          </a:r>
          <a:r>
            <a:rPr lang="en-US" altLang="zh-TW" sz="12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(07)</a:t>
          </a:r>
          <a:r>
            <a:rPr lang="vi-VN" altLang="zh-TW" sz="12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7811151 số lẻ </a:t>
          </a:r>
          <a:r>
            <a:rPr lang="en-US" altLang="zh-TW" sz="12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2401 </a:t>
          </a:r>
          <a:endParaRPr lang="zh-TW" altLang="en-US" sz="1200" dirty="0">
            <a:solidFill>
              <a:schemeClr val="tx1"/>
            </a:solidFill>
          </a:endParaRPr>
        </a:p>
      </dgm:t>
    </dgm:pt>
    <dgm:pt modelId="{B948C160-8135-47D0-8993-22C35D9EF390}" type="parTrans" cxnId="{56CC0FB6-8A28-4B10-8436-B40322998B52}">
      <dgm:prSet/>
      <dgm:spPr/>
      <dgm:t>
        <a:bodyPr/>
        <a:lstStyle/>
        <a:p>
          <a:endParaRPr lang="zh-TW" altLang="en-US"/>
        </a:p>
      </dgm:t>
    </dgm:pt>
    <dgm:pt modelId="{15F3175B-F868-4FF9-9AB0-548B58F17702}" type="sibTrans" cxnId="{56CC0FB6-8A28-4B10-8436-B40322998B52}">
      <dgm:prSet/>
      <dgm:spPr/>
      <dgm:t>
        <a:bodyPr/>
        <a:lstStyle/>
        <a:p>
          <a:endParaRPr lang="zh-TW" altLang="en-US"/>
        </a:p>
      </dgm:t>
    </dgm:pt>
    <dgm:pt modelId="{145E69B2-2E51-43F8-B316-6D47D8B6929E}">
      <dgm:prSet phldrT="[文字]" custT="1"/>
      <dgm:spPr/>
      <dgm:t>
        <a:bodyPr/>
        <a:lstStyle/>
        <a:p>
          <a:pPr algn="ctr"/>
          <a:r>
            <a:rPr lang="zh-CN" altLang="en-US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保健營養</a:t>
          </a:r>
          <a:r>
            <a:rPr lang="zh-TW" altLang="en-US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系電話</a:t>
          </a:r>
          <a:r>
            <a:rPr lang="en-US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(07)7811151 </a:t>
          </a:r>
          <a:r>
            <a:rPr lang="zh-TW" altLang="en-US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分機 </a:t>
          </a:r>
          <a:r>
            <a:rPr lang="en-US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6230</a:t>
          </a:r>
          <a:br>
            <a:rPr lang="zh-TW" altLang="en-US" sz="1200" b="1" dirty="0">
              <a:solidFill>
                <a:schemeClr val="accent3"/>
              </a:solidFill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vi-VN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Khoa Dinh </a:t>
          </a:r>
          <a:r>
            <a:rPr lang="vi-VN" altLang="zh-TW" sz="1200" b="1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dưỡng</a:t>
          </a:r>
          <a:r>
            <a:rPr lang="vi-VN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altLang="zh-TW" sz="1200" b="1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và</a:t>
          </a:r>
          <a:r>
            <a:rPr lang="vi-VN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altLang="zh-TW" sz="1200" b="1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sức</a:t>
          </a:r>
          <a:r>
            <a:rPr lang="vi-VN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altLang="zh-TW" sz="1200" b="1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khỏe</a:t>
          </a:r>
          <a:r>
            <a:rPr lang="vi-VN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: (07)7811151 </a:t>
          </a:r>
          <a:r>
            <a:rPr lang="vi-VN" altLang="zh-TW" sz="1200" b="1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máy</a:t>
          </a:r>
          <a:r>
            <a:rPr lang="vi-VN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altLang="zh-TW" sz="1200" b="1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lẻ</a:t>
          </a:r>
          <a:r>
            <a:rPr lang="vi-VN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6</a:t>
          </a:r>
          <a:r>
            <a:rPr lang="en-US" altLang="zh-TW" sz="1200" b="1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230</a:t>
          </a:r>
          <a:endParaRPr lang="zh-TW" altLang="en-US" sz="1200" dirty="0"/>
        </a:p>
      </dgm:t>
    </dgm:pt>
    <dgm:pt modelId="{41233AF6-A369-43D8-AEAB-B905FC00924D}" type="parTrans" cxnId="{B7A573DA-56AC-4EA6-90A9-CCC5A214C88D}">
      <dgm:prSet/>
      <dgm:spPr/>
      <dgm:t>
        <a:bodyPr/>
        <a:lstStyle/>
        <a:p>
          <a:endParaRPr lang="zh-TW" altLang="en-US"/>
        </a:p>
      </dgm:t>
    </dgm:pt>
    <dgm:pt modelId="{B6815032-BADC-4770-AC57-BA5634B5CFB9}" type="sibTrans" cxnId="{B7A573DA-56AC-4EA6-90A9-CCC5A214C88D}">
      <dgm:prSet/>
      <dgm:spPr/>
      <dgm:t>
        <a:bodyPr/>
        <a:lstStyle/>
        <a:p>
          <a:endParaRPr lang="zh-TW" altLang="en-US"/>
        </a:p>
      </dgm:t>
    </dgm:pt>
    <dgm:pt modelId="{71A20E86-A2C8-4B14-BFDC-1D78125072C2}">
      <dgm:prSet phldrT="[文字]"/>
      <dgm:spPr/>
      <dgm:t>
        <a:bodyPr/>
        <a:lstStyle/>
        <a:p>
          <a:pPr>
            <a:buNone/>
          </a:pPr>
          <a:r>
            <a:rPr lang="zh-TW" b="1" dirty="0">
              <a:solidFill>
                <a:srgbClr val="C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校外管道</a:t>
          </a:r>
          <a:endParaRPr lang="vi-VN" altLang="zh-TW" b="1" dirty="0">
            <a:solidFill>
              <a:srgbClr val="C00000"/>
            </a:solidFill>
            <a:latin typeface="Times New Roman" panose="02020603050405020304" pitchFamily="18" charset="0"/>
            <a:ea typeface="Arial"/>
            <a:cs typeface="Times New Roman" panose="02020603050405020304" pitchFamily="18" charset="0"/>
            <a:sym typeface="Arial"/>
          </a:endParaRPr>
        </a:p>
        <a:p>
          <a:pPr>
            <a:buNone/>
          </a:pPr>
          <a:r>
            <a:rPr lang="vi-VN" altLang="zh-TW" b="1" dirty="0">
              <a:solidFill>
                <a:srgbClr val="C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Liên hệ ngoài trường </a:t>
          </a:r>
          <a:endParaRPr lang="zh-TW" altLang="en-US" dirty="0">
            <a:solidFill>
              <a:srgbClr val="C00000"/>
            </a:solidFill>
          </a:endParaRPr>
        </a:p>
      </dgm:t>
    </dgm:pt>
    <dgm:pt modelId="{57BDDB49-3736-4076-B433-C174AD89EC8A}" type="parTrans" cxnId="{43C35C11-776B-43A1-9683-763B1BFB54E2}">
      <dgm:prSet/>
      <dgm:spPr/>
      <dgm:t>
        <a:bodyPr/>
        <a:lstStyle/>
        <a:p>
          <a:endParaRPr lang="zh-TW" altLang="en-US"/>
        </a:p>
      </dgm:t>
    </dgm:pt>
    <dgm:pt modelId="{EAD384FA-4263-468D-A2DE-F2DB1E5C04DC}" type="sibTrans" cxnId="{43C35C11-776B-43A1-9683-763B1BFB54E2}">
      <dgm:prSet/>
      <dgm:spPr/>
      <dgm:t>
        <a:bodyPr/>
        <a:lstStyle/>
        <a:p>
          <a:endParaRPr lang="zh-TW" altLang="en-US"/>
        </a:p>
      </dgm:t>
    </dgm:pt>
    <dgm:pt modelId="{6E8F0503-36C1-44F2-B29C-9355A126C19E}">
      <dgm:prSet phldrT="[文字]"/>
      <dgm:spPr/>
      <dgm:t>
        <a:bodyPr/>
        <a:lstStyle/>
        <a:p>
          <a:r>
            <a:rPr lang="zh-TW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  <a:sym typeface="Microsoft JhengHei"/>
            </a:rPr>
            <a:t>大寮警察局</a:t>
          </a:r>
          <a:r>
            <a:rPr lang="vi-VN" altLang="zh-TW" b="1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Microsoft JhengHei"/>
            </a:rPr>
            <a:t> </a:t>
          </a:r>
          <a:r>
            <a:rPr lang="vi-VN" altLang="zh-TW" b="1" dirty="0">
              <a:solidFill>
                <a:srgbClr val="C00000"/>
              </a:solidFill>
              <a:latin typeface="Times New Roman" panose="02020603050405020304" pitchFamily="18" charset="0"/>
              <a:ea typeface="Microsoft JhengHei"/>
              <a:cs typeface="Times New Roman" panose="02020603050405020304" pitchFamily="18" charset="0"/>
              <a:sym typeface="Arial"/>
            </a:rPr>
            <a:t>Đồn cảnh sát Đại Liêu</a:t>
          </a:r>
          <a:r>
            <a:rPr lang="zh-TW" altLang="en-US" b="1" dirty="0">
              <a:solidFill>
                <a:srgbClr val="C00000"/>
              </a:solidFill>
              <a:latin typeface="Times New Roman" panose="02020603050405020304" pitchFamily="18" charset="0"/>
              <a:ea typeface="Microsoft JhengHei"/>
              <a:cs typeface="Times New Roman" panose="02020603050405020304" pitchFamily="18" charset="0"/>
              <a:sym typeface="Arial"/>
            </a:rPr>
            <a:t> </a:t>
          </a:r>
          <a:r>
            <a: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Microsoft JhengHei"/>
              <a:cs typeface="Times New Roman" panose="02020603050405020304" pitchFamily="18" charset="0"/>
              <a:sym typeface="Microsoft JhengHei"/>
            </a:rPr>
            <a:t>(07) 781-6335</a:t>
          </a:r>
          <a:endParaRPr lang="zh-TW" altLang="en-US" dirty="0"/>
        </a:p>
      </dgm:t>
    </dgm:pt>
    <dgm:pt modelId="{88BC1193-ED9C-4631-B3FB-E7F1E867D4F3}" type="parTrans" cxnId="{D7625D2A-8890-4486-889E-F94D65195631}">
      <dgm:prSet/>
      <dgm:spPr/>
      <dgm:t>
        <a:bodyPr/>
        <a:lstStyle/>
        <a:p>
          <a:endParaRPr lang="zh-TW" altLang="en-US"/>
        </a:p>
      </dgm:t>
    </dgm:pt>
    <dgm:pt modelId="{054FE48E-B141-4113-80F4-8C02A537687E}" type="sibTrans" cxnId="{D7625D2A-8890-4486-889E-F94D65195631}">
      <dgm:prSet/>
      <dgm:spPr/>
      <dgm:t>
        <a:bodyPr/>
        <a:lstStyle/>
        <a:p>
          <a:endParaRPr lang="zh-TW" altLang="en-US"/>
        </a:p>
      </dgm:t>
    </dgm:pt>
    <dgm:pt modelId="{85ACCB33-B38C-4E79-849C-9B991A1ED502}">
      <dgm:prSet phldrT="[文字]" custT="1"/>
      <dgm:spPr/>
      <dgm:t>
        <a:bodyPr/>
        <a:lstStyle/>
        <a:p>
          <a:pPr algn="ctr"/>
          <a:r>
            <a:rPr lang="zh-TW" altLang="en-US" sz="12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輔英科技大學</a:t>
          </a:r>
          <a:r>
            <a:rPr lang="en-US" altLang="zh-TW" sz="12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-</a:t>
          </a:r>
          <a:r>
            <a:rPr lang="zh-TW" altLang="en-US" sz="12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校安中心</a:t>
          </a:r>
          <a:r>
            <a:rPr lang="en-US" altLang="zh-TW" sz="12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:</a:t>
          </a:r>
          <a:r>
            <a:rPr lang="zh-TW" altLang="en-US" sz="12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 </a:t>
          </a:r>
          <a:r>
            <a:rPr lang="en-US" altLang="zh-TW" sz="1200" b="1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24</a:t>
          </a:r>
          <a:r>
            <a:rPr lang="zh-TW" altLang="en-US" sz="12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rPr>
            <a:t>小時值勤專線</a:t>
          </a:r>
          <a:r>
            <a:rPr lang="en-US" altLang="zh-TW" sz="1200" b="1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【0933-608660】</a:t>
          </a:r>
          <a:br>
            <a:rPr lang="zh-TW" altLang="en-US" sz="1200" b="1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</a:br>
          <a:r>
            <a:rPr lang="vi-VN" altLang="zh-TW" sz="1200" b="1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Trung tâm An ninh</a:t>
          </a:r>
          <a:br>
            <a:rPr lang="vi-VN" altLang="zh-TW" sz="1200" b="1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</a:br>
          <a:r>
            <a:rPr lang="vi-VN" altLang="zh-TW" sz="1200" b="1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Đường dây trực 24 giờ: 0933-608660</a:t>
          </a:r>
          <a:endParaRPr lang="zh-TW" altLang="en-US" sz="1200" dirty="0"/>
        </a:p>
      </dgm:t>
    </dgm:pt>
    <dgm:pt modelId="{0EA12EF7-5A7E-4F99-9374-48E2DC640BC8}" type="parTrans" cxnId="{30DAAA20-40BE-42EC-8FD1-7FA35B27D992}">
      <dgm:prSet/>
      <dgm:spPr/>
      <dgm:t>
        <a:bodyPr/>
        <a:lstStyle/>
        <a:p>
          <a:endParaRPr lang="zh-TW" altLang="en-US"/>
        </a:p>
      </dgm:t>
    </dgm:pt>
    <dgm:pt modelId="{DDE8721B-8B40-4E35-B525-7BCFE2224221}" type="sibTrans" cxnId="{30DAAA20-40BE-42EC-8FD1-7FA35B27D992}">
      <dgm:prSet/>
      <dgm:spPr/>
      <dgm:t>
        <a:bodyPr/>
        <a:lstStyle/>
        <a:p>
          <a:endParaRPr lang="zh-TW" altLang="en-US"/>
        </a:p>
      </dgm:t>
    </dgm:pt>
    <dgm:pt modelId="{0E179E91-3E97-4138-8FB8-E5C69451BCF3}">
      <dgm:prSet phldrT="[文字]"/>
      <dgm:spPr/>
      <dgm:t>
        <a:bodyPr/>
        <a:lstStyle/>
        <a:p>
          <a:pPr>
            <a:buNone/>
          </a:pPr>
          <a:endParaRPr lang="zh-TW" altLang="en-US" dirty="0"/>
        </a:p>
      </dgm:t>
    </dgm:pt>
    <dgm:pt modelId="{744DBF8A-E139-4842-AFB0-2AE1C6613E38}" type="sibTrans" cxnId="{9F933D7B-B4E9-4E78-9244-1599F5122554}">
      <dgm:prSet/>
      <dgm:spPr/>
      <dgm:t>
        <a:bodyPr/>
        <a:lstStyle/>
        <a:p>
          <a:endParaRPr lang="zh-TW" altLang="en-US"/>
        </a:p>
      </dgm:t>
    </dgm:pt>
    <dgm:pt modelId="{9FF145FF-1794-4A92-815C-1662422F56EF}" type="parTrans" cxnId="{9F933D7B-B4E9-4E78-9244-1599F5122554}">
      <dgm:prSet/>
      <dgm:spPr/>
      <dgm:t>
        <a:bodyPr/>
        <a:lstStyle/>
        <a:p>
          <a:endParaRPr lang="zh-TW" altLang="en-US"/>
        </a:p>
      </dgm:t>
    </dgm:pt>
    <dgm:pt modelId="{1813B703-171B-4F52-B498-994E9FAF5A12}">
      <dgm:prSet/>
      <dgm:spPr/>
      <dgm:t>
        <a:bodyPr/>
        <a:lstStyle/>
        <a:p>
          <a:r>
            <a:rPr lang="zh-TW" b="1" dirty="0">
              <a:solidFill>
                <a:srgbClr val="76AADB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境外生諮詢平台</a:t>
          </a:r>
          <a:r>
            <a:rPr lang="zh-TW" altLang="en-US" b="1" dirty="0">
              <a:solidFill>
                <a:srgbClr val="76AADB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b="1" dirty="0">
              <a:solidFill>
                <a:srgbClr val="76AADB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Trang web tư vấn dành cho sinh viên quốc tế</a:t>
          </a:r>
          <a:r>
            <a:rPr lang="zh-TW" altLang="en-US" b="1" dirty="0">
              <a:solidFill>
                <a:srgbClr val="76AADB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 </a:t>
          </a:r>
          <a:r>
            <a:rPr lang="en-US" altLang="zh-TW" b="1" u="sng" dirty="0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www.nisa.moe.gov.tw</a:t>
          </a:r>
          <a:r>
            <a:rPr lang="en-US" altLang="zh-TW" b="1" dirty="0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Use the Overseas Student Inquiry window at: </a:t>
          </a:r>
          <a:r>
            <a:rPr lang="en-US" altLang="zh-TW" b="1" u="sng" dirty="0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www.nisa.moe.gov.tw</a:t>
          </a:r>
          <a:endParaRPr lang="en-US" altLang="zh-TW" b="1" dirty="0">
            <a:solidFill>
              <a:schemeClr val="dk1"/>
            </a:solidFill>
            <a:latin typeface="Times New Roman" panose="02020603050405020304" pitchFamily="18" charset="0"/>
            <a:ea typeface="Arial"/>
            <a:cs typeface="Times New Roman" panose="02020603050405020304" pitchFamily="18" charset="0"/>
            <a:sym typeface="Arial"/>
          </a:endParaRPr>
        </a:p>
      </dgm:t>
    </dgm:pt>
    <dgm:pt modelId="{AC8D45E2-6B61-4F1C-843B-2730A836CEDA}" type="sibTrans" cxnId="{A764C6A3-BBAB-4816-96EB-452890C7AAF7}">
      <dgm:prSet/>
      <dgm:spPr/>
      <dgm:t>
        <a:bodyPr/>
        <a:lstStyle/>
        <a:p>
          <a:endParaRPr lang="zh-TW" altLang="en-US"/>
        </a:p>
      </dgm:t>
    </dgm:pt>
    <dgm:pt modelId="{F45C1CA2-526C-46E2-B182-26E60E0ECC30}" type="parTrans" cxnId="{A764C6A3-BBAB-4816-96EB-452890C7AAF7}">
      <dgm:prSet/>
      <dgm:spPr/>
      <dgm:t>
        <a:bodyPr/>
        <a:lstStyle/>
        <a:p>
          <a:endParaRPr lang="zh-TW" altLang="en-US"/>
        </a:p>
      </dgm:t>
    </dgm:pt>
    <dgm:pt modelId="{F7B49618-3717-4E2D-B6EF-9C47236C4294}" type="pres">
      <dgm:prSet presAssocID="{B9A34813-0EC3-4010-87C6-B33062FCFBF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69C663E-7260-4C4D-9A21-DBB2FB3CDA5C}" type="pres">
      <dgm:prSet presAssocID="{B9A34813-0EC3-4010-87C6-B33062FCFBFD}" presName="cycle" presStyleCnt="0"/>
      <dgm:spPr/>
    </dgm:pt>
    <dgm:pt modelId="{AD2529EE-C99E-4333-9DAF-267267A551E4}" type="pres">
      <dgm:prSet presAssocID="{B9A34813-0EC3-4010-87C6-B33062FCFBFD}" presName="centerShape" presStyleCnt="0"/>
      <dgm:spPr/>
    </dgm:pt>
    <dgm:pt modelId="{BE31B0E9-D552-4897-837C-672C65CBA292}" type="pres">
      <dgm:prSet presAssocID="{B9A34813-0EC3-4010-87C6-B33062FCFBFD}" presName="connSite" presStyleLbl="node1" presStyleIdx="0" presStyleCnt="3"/>
      <dgm:spPr/>
    </dgm:pt>
    <dgm:pt modelId="{942E1559-6ACD-490E-A8E5-D57E25A536FC}" type="pres">
      <dgm:prSet presAssocID="{B9A34813-0EC3-4010-87C6-B33062FCFBFD}" presName="visible" presStyleLbl="node1" presStyleIdx="0" presStyleCnt="3" custLinFactNeighborX="2061" custLinFactNeighborY="-415"/>
      <dgm:spPr/>
    </dgm:pt>
    <dgm:pt modelId="{C3A3F4E1-E910-46B7-9A31-416E3FBAD996}" type="pres">
      <dgm:prSet presAssocID="{DA7738AC-F3FC-4E39-A06E-975B4F079A6F}" presName="Name25" presStyleLbl="parChTrans1D1" presStyleIdx="0" presStyleCnt="2"/>
      <dgm:spPr/>
    </dgm:pt>
    <dgm:pt modelId="{03FA5376-46AF-4EDE-8B8A-885B56741503}" type="pres">
      <dgm:prSet presAssocID="{311DC59E-CA7C-4F4C-9989-AF31C5D8F3A4}" presName="node" presStyleCnt="0"/>
      <dgm:spPr/>
    </dgm:pt>
    <dgm:pt modelId="{ECB20688-F99D-412F-BAE1-09D413983E30}" type="pres">
      <dgm:prSet presAssocID="{311DC59E-CA7C-4F4C-9989-AF31C5D8F3A4}" presName="parentNode" presStyleLbl="node1" presStyleIdx="1" presStyleCnt="3" custScaleX="102556" custLinFactNeighborX="23239" custLinFactNeighborY="9237">
        <dgm:presLayoutVars>
          <dgm:chMax val="1"/>
          <dgm:bulletEnabled val="1"/>
        </dgm:presLayoutVars>
      </dgm:prSet>
      <dgm:spPr/>
    </dgm:pt>
    <dgm:pt modelId="{F6F1A483-5549-4592-9CA2-6A6D170546FF}" type="pres">
      <dgm:prSet presAssocID="{311DC59E-CA7C-4F4C-9989-AF31C5D8F3A4}" presName="childNode" presStyleLbl="revTx" presStyleIdx="0" presStyleCnt="2">
        <dgm:presLayoutVars>
          <dgm:bulletEnabled val="1"/>
        </dgm:presLayoutVars>
      </dgm:prSet>
      <dgm:spPr/>
    </dgm:pt>
    <dgm:pt modelId="{EFCB5D98-CE9F-44EA-AC49-D99BA3AB614D}" type="pres">
      <dgm:prSet presAssocID="{57BDDB49-3736-4076-B433-C174AD89EC8A}" presName="Name25" presStyleLbl="parChTrans1D1" presStyleIdx="1" presStyleCnt="2"/>
      <dgm:spPr/>
    </dgm:pt>
    <dgm:pt modelId="{49036E36-AA80-4917-88C0-88FA56787655}" type="pres">
      <dgm:prSet presAssocID="{71A20E86-A2C8-4B14-BFDC-1D78125072C2}" presName="node" presStyleCnt="0"/>
      <dgm:spPr/>
    </dgm:pt>
    <dgm:pt modelId="{EBDCD133-5FCD-4015-BAAA-C0BB7D0DC4B2}" type="pres">
      <dgm:prSet presAssocID="{71A20E86-A2C8-4B14-BFDC-1D78125072C2}" presName="parentNode" presStyleLbl="node1" presStyleIdx="2" presStyleCnt="3" custLinFactNeighborX="37741" custLinFactNeighborY="-11655">
        <dgm:presLayoutVars>
          <dgm:chMax val="1"/>
          <dgm:bulletEnabled val="1"/>
        </dgm:presLayoutVars>
      </dgm:prSet>
      <dgm:spPr/>
    </dgm:pt>
    <dgm:pt modelId="{1E662F18-D941-4802-8DF1-C32DA6751DC0}" type="pres">
      <dgm:prSet presAssocID="{71A20E86-A2C8-4B14-BFDC-1D78125072C2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43C35C11-776B-43A1-9683-763B1BFB54E2}" srcId="{B9A34813-0EC3-4010-87C6-B33062FCFBFD}" destId="{71A20E86-A2C8-4B14-BFDC-1D78125072C2}" srcOrd="1" destOrd="0" parTransId="{57BDDB49-3736-4076-B433-C174AD89EC8A}" sibTransId="{EAD384FA-4263-468D-A2DE-F2DB1E5C04DC}"/>
    <dgm:cxn modelId="{30DAAA20-40BE-42EC-8FD1-7FA35B27D992}" srcId="{311DC59E-CA7C-4F4C-9989-AF31C5D8F3A4}" destId="{85ACCB33-B38C-4E79-849C-9B991A1ED502}" srcOrd="2" destOrd="0" parTransId="{0EA12EF7-5A7E-4F99-9374-48E2DC640BC8}" sibTransId="{DDE8721B-8B40-4E35-B525-7BCFE2224221}"/>
    <dgm:cxn modelId="{51D0FC24-CC0F-4715-BF76-6BD8E1208A1B}" type="presOf" srcId="{71A20E86-A2C8-4B14-BFDC-1D78125072C2}" destId="{EBDCD133-5FCD-4015-BAAA-C0BB7D0DC4B2}" srcOrd="0" destOrd="0" presId="urn:microsoft.com/office/officeart/2005/8/layout/radial2"/>
    <dgm:cxn modelId="{8E12CF26-5857-4E90-AD7A-EDAAD7B4B867}" type="presOf" srcId="{85ACCB33-B38C-4E79-849C-9B991A1ED502}" destId="{F6F1A483-5549-4592-9CA2-6A6D170546FF}" srcOrd="0" destOrd="2" presId="urn:microsoft.com/office/officeart/2005/8/layout/radial2"/>
    <dgm:cxn modelId="{D7625D2A-8890-4486-889E-F94D65195631}" srcId="{71A20E86-A2C8-4B14-BFDC-1D78125072C2}" destId="{6E8F0503-36C1-44F2-B29C-9355A126C19E}" srcOrd="2" destOrd="0" parTransId="{88BC1193-ED9C-4631-B3FB-E7F1E867D4F3}" sibTransId="{054FE48E-B141-4113-80F4-8C02A537687E}"/>
    <dgm:cxn modelId="{CE860C3E-370B-42CE-B8BE-EDD088B0D223}" type="presOf" srcId="{066AAC1B-630D-4110-8D0E-56E5FC006A5E}" destId="{F6F1A483-5549-4592-9CA2-6A6D170546FF}" srcOrd="0" destOrd="0" presId="urn:microsoft.com/office/officeart/2005/8/layout/radial2"/>
    <dgm:cxn modelId="{12D81849-63BA-4298-9BED-DB0B3F914618}" type="presOf" srcId="{0E179E91-3E97-4138-8FB8-E5C69451BCF3}" destId="{1E662F18-D941-4802-8DF1-C32DA6751DC0}" srcOrd="0" destOrd="0" presId="urn:microsoft.com/office/officeart/2005/8/layout/radial2"/>
    <dgm:cxn modelId="{579FDD74-058E-4735-B0B3-1E681CA39E7D}" type="presOf" srcId="{145E69B2-2E51-43F8-B316-6D47D8B6929E}" destId="{F6F1A483-5549-4592-9CA2-6A6D170546FF}" srcOrd="0" destOrd="1" presId="urn:microsoft.com/office/officeart/2005/8/layout/radial2"/>
    <dgm:cxn modelId="{9F933D7B-B4E9-4E78-9244-1599F5122554}" srcId="{71A20E86-A2C8-4B14-BFDC-1D78125072C2}" destId="{0E179E91-3E97-4138-8FB8-E5C69451BCF3}" srcOrd="0" destOrd="0" parTransId="{9FF145FF-1794-4A92-815C-1662422F56EF}" sibTransId="{744DBF8A-E139-4842-AFB0-2AE1C6613E38}"/>
    <dgm:cxn modelId="{BC89607E-2767-4DF2-812B-8B6BA8369835}" type="presOf" srcId="{1813B703-171B-4F52-B498-994E9FAF5A12}" destId="{1E662F18-D941-4802-8DF1-C32DA6751DC0}" srcOrd="0" destOrd="1" presId="urn:microsoft.com/office/officeart/2005/8/layout/radial2"/>
    <dgm:cxn modelId="{A764C6A3-BBAB-4816-96EB-452890C7AAF7}" srcId="{71A20E86-A2C8-4B14-BFDC-1D78125072C2}" destId="{1813B703-171B-4F52-B498-994E9FAF5A12}" srcOrd="1" destOrd="0" parTransId="{F45C1CA2-526C-46E2-B182-26E60E0ECC30}" sibTransId="{AC8D45E2-6B61-4F1C-843B-2730A836CEDA}"/>
    <dgm:cxn modelId="{A45FF0AA-414C-4464-B03B-D3BB23DC1879}" type="presOf" srcId="{57BDDB49-3736-4076-B433-C174AD89EC8A}" destId="{EFCB5D98-CE9F-44EA-AC49-D99BA3AB614D}" srcOrd="0" destOrd="0" presId="urn:microsoft.com/office/officeart/2005/8/layout/radial2"/>
    <dgm:cxn modelId="{FF2C3BAC-AA44-446A-8C2D-440EA35FFF0D}" type="presOf" srcId="{311DC59E-CA7C-4F4C-9989-AF31C5D8F3A4}" destId="{ECB20688-F99D-412F-BAE1-09D413983E30}" srcOrd="0" destOrd="0" presId="urn:microsoft.com/office/officeart/2005/8/layout/radial2"/>
    <dgm:cxn modelId="{A95E0EB5-8439-4E6C-8B9A-2721C049AB5B}" srcId="{B9A34813-0EC3-4010-87C6-B33062FCFBFD}" destId="{311DC59E-CA7C-4F4C-9989-AF31C5D8F3A4}" srcOrd="0" destOrd="0" parTransId="{DA7738AC-F3FC-4E39-A06E-975B4F079A6F}" sibTransId="{7839D1C1-3157-44EC-9442-633D4A849AC0}"/>
    <dgm:cxn modelId="{56CC0FB6-8A28-4B10-8436-B40322998B52}" srcId="{311DC59E-CA7C-4F4C-9989-AF31C5D8F3A4}" destId="{066AAC1B-630D-4110-8D0E-56E5FC006A5E}" srcOrd="0" destOrd="0" parTransId="{B948C160-8135-47D0-8993-22C35D9EF390}" sibTransId="{15F3175B-F868-4FF9-9AB0-548B58F17702}"/>
    <dgm:cxn modelId="{1B82F8BD-1C6E-43C1-8430-0DC3A2B99F07}" type="presOf" srcId="{B9A34813-0EC3-4010-87C6-B33062FCFBFD}" destId="{F7B49618-3717-4E2D-B6EF-9C47236C4294}" srcOrd="0" destOrd="0" presId="urn:microsoft.com/office/officeart/2005/8/layout/radial2"/>
    <dgm:cxn modelId="{27D7F1BF-D7C9-433F-871D-07C3AE7B7C41}" type="presOf" srcId="{6E8F0503-36C1-44F2-B29C-9355A126C19E}" destId="{1E662F18-D941-4802-8DF1-C32DA6751DC0}" srcOrd="0" destOrd="2" presId="urn:microsoft.com/office/officeart/2005/8/layout/radial2"/>
    <dgm:cxn modelId="{F2C3C0D0-211D-4FEB-9669-E9DDA220C22A}" type="presOf" srcId="{DA7738AC-F3FC-4E39-A06E-975B4F079A6F}" destId="{C3A3F4E1-E910-46B7-9A31-416E3FBAD996}" srcOrd="0" destOrd="0" presId="urn:microsoft.com/office/officeart/2005/8/layout/radial2"/>
    <dgm:cxn modelId="{B7A573DA-56AC-4EA6-90A9-CCC5A214C88D}" srcId="{311DC59E-CA7C-4F4C-9989-AF31C5D8F3A4}" destId="{145E69B2-2E51-43F8-B316-6D47D8B6929E}" srcOrd="1" destOrd="0" parTransId="{41233AF6-A369-43D8-AEAB-B905FC00924D}" sibTransId="{B6815032-BADC-4770-AC57-BA5634B5CFB9}"/>
    <dgm:cxn modelId="{50E7F7CA-A3AC-4F43-8D80-1D1A6A34EF4A}" type="presParOf" srcId="{F7B49618-3717-4E2D-B6EF-9C47236C4294}" destId="{D69C663E-7260-4C4D-9A21-DBB2FB3CDA5C}" srcOrd="0" destOrd="0" presId="urn:microsoft.com/office/officeart/2005/8/layout/radial2"/>
    <dgm:cxn modelId="{AEC82EC8-3DCE-4618-8A98-733C5F63DF9E}" type="presParOf" srcId="{D69C663E-7260-4C4D-9A21-DBB2FB3CDA5C}" destId="{AD2529EE-C99E-4333-9DAF-267267A551E4}" srcOrd="0" destOrd="0" presId="urn:microsoft.com/office/officeart/2005/8/layout/radial2"/>
    <dgm:cxn modelId="{F6009A99-41ED-4110-9229-4AA4B1CADA03}" type="presParOf" srcId="{AD2529EE-C99E-4333-9DAF-267267A551E4}" destId="{BE31B0E9-D552-4897-837C-672C65CBA292}" srcOrd="0" destOrd="0" presId="urn:microsoft.com/office/officeart/2005/8/layout/radial2"/>
    <dgm:cxn modelId="{381ADCD9-1E8A-4A16-8567-26A1A7C8E0BF}" type="presParOf" srcId="{AD2529EE-C99E-4333-9DAF-267267A551E4}" destId="{942E1559-6ACD-490E-A8E5-D57E25A536FC}" srcOrd="1" destOrd="0" presId="urn:microsoft.com/office/officeart/2005/8/layout/radial2"/>
    <dgm:cxn modelId="{943F2D3C-7CF7-4697-B814-DF79CE36F81B}" type="presParOf" srcId="{D69C663E-7260-4C4D-9A21-DBB2FB3CDA5C}" destId="{C3A3F4E1-E910-46B7-9A31-416E3FBAD996}" srcOrd="1" destOrd="0" presId="urn:microsoft.com/office/officeart/2005/8/layout/radial2"/>
    <dgm:cxn modelId="{AC7D7F0D-EE29-4B40-8423-D9450E96D440}" type="presParOf" srcId="{D69C663E-7260-4C4D-9A21-DBB2FB3CDA5C}" destId="{03FA5376-46AF-4EDE-8B8A-885B56741503}" srcOrd="2" destOrd="0" presId="urn:microsoft.com/office/officeart/2005/8/layout/radial2"/>
    <dgm:cxn modelId="{EAAAE736-06C3-4BE1-8A8B-522D477A8C09}" type="presParOf" srcId="{03FA5376-46AF-4EDE-8B8A-885B56741503}" destId="{ECB20688-F99D-412F-BAE1-09D413983E30}" srcOrd="0" destOrd="0" presId="urn:microsoft.com/office/officeart/2005/8/layout/radial2"/>
    <dgm:cxn modelId="{518D428F-D09A-4C25-AAC2-46DAEBDE3541}" type="presParOf" srcId="{03FA5376-46AF-4EDE-8B8A-885B56741503}" destId="{F6F1A483-5549-4592-9CA2-6A6D170546FF}" srcOrd="1" destOrd="0" presId="urn:microsoft.com/office/officeart/2005/8/layout/radial2"/>
    <dgm:cxn modelId="{0A19CA1A-EB14-4592-BAD1-A6FDC085BFF3}" type="presParOf" srcId="{D69C663E-7260-4C4D-9A21-DBB2FB3CDA5C}" destId="{EFCB5D98-CE9F-44EA-AC49-D99BA3AB614D}" srcOrd="3" destOrd="0" presId="urn:microsoft.com/office/officeart/2005/8/layout/radial2"/>
    <dgm:cxn modelId="{3F7ADE8E-FCEC-4EB6-9E50-FDBDCD0040F6}" type="presParOf" srcId="{D69C663E-7260-4C4D-9A21-DBB2FB3CDA5C}" destId="{49036E36-AA80-4917-88C0-88FA56787655}" srcOrd="4" destOrd="0" presId="urn:microsoft.com/office/officeart/2005/8/layout/radial2"/>
    <dgm:cxn modelId="{323A6F87-65DB-4982-BA5D-E4C1D6192757}" type="presParOf" srcId="{49036E36-AA80-4917-88C0-88FA56787655}" destId="{EBDCD133-5FCD-4015-BAAA-C0BB7D0DC4B2}" srcOrd="0" destOrd="0" presId="urn:microsoft.com/office/officeart/2005/8/layout/radial2"/>
    <dgm:cxn modelId="{822AEFA0-DC0F-46FE-BB17-6B9CCCC79111}" type="presParOf" srcId="{49036E36-AA80-4917-88C0-88FA56787655}" destId="{1E662F18-D941-4802-8DF1-C32DA6751DC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B5D98-CE9F-44EA-AC49-D99BA3AB614D}">
      <dsp:nvSpPr>
        <dsp:cNvPr id="0" name=""/>
        <dsp:cNvSpPr/>
      </dsp:nvSpPr>
      <dsp:spPr>
        <a:xfrm rot="1260901">
          <a:off x="2889449" y="2689834"/>
          <a:ext cx="1387332" cy="58007"/>
        </a:xfrm>
        <a:custGeom>
          <a:avLst/>
          <a:gdLst/>
          <a:ahLst/>
          <a:cxnLst/>
          <a:rect l="0" t="0" r="0" b="0"/>
          <a:pathLst>
            <a:path>
              <a:moveTo>
                <a:pt x="0" y="29003"/>
              </a:moveTo>
              <a:lnTo>
                <a:pt x="1387332" y="29003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3F4E1-E910-46B7-9A31-416E3FBAD996}">
      <dsp:nvSpPr>
        <dsp:cNvPr id="0" name=""/>
        <dsp:cNvSpPr/>
      </dsp:nvSpPr>
      <dsp:spPr>
        <a:xfrm rot="20215509">
          <a:off x="2885059" y="1423655"/>
          <a:ext cx="1263104" cy="58007"/>
        </a:xfrm>
        <a:custGeom>
          <a:avLst/>
          <a:gdLst/>
          <a:ahLst/>
          <a:cxnLst/>
          <a:rect l="0" t="0" r="0" b="0"/>
          <a:pathLst>
            <a:path>
              <a:moveTo>
                <a:pt x="0" y="29003"/>
              </a:moveTo>
              <a:lnTo>
                <a:pt x="1263104" y="29003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2E1559-6ACD-490E-A8E5-D57E25A536FC}">
      <dsp:nvSpPr>
        <dsp:cNvPr id="0" name=""/>
        <dsp:cNvSpPr/>
      </dsp:nvSpPr>
      <dsp:spPr>
        <a:xfrm>
          <a:off x="683737" y="736218"/>
          <a:ext cx="2715067" cy="271506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B20688-F99D-412F-BAE1-09D413983E30}">
      <dsp:nvSpPr>
        <dsp:cNvPr id="0" name=""/>
        <dsp:cNvSpPr/>
      </dsp:nvSpPr>
      <dsp:spPr>
        <a:xfrm>
          <a:off x="4032445" y="140917"/>
          <a:ext cx="1558764" cy="1519915"/>
        </a:xfrm>
        <a:prstGeom prst="ellipse">
          <a:avLst/>
        </a:prstGeom>
        <a:solidFill>
          <a:schemeClr val="accent3">
            <a:hueOff val="-716701"/>
            <a:satOff val="590"/>
            <a:lumOff val="-49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rgbClr val="C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校內管道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1600" b="1" kern="1200" dirty="0">
              <a:solidFill>
                <a:srgbClr val="C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Liên hệ với trường </a:t>
          </a:r>
          <a:endParaRPr lang="zh-TW" altLang="en-US" sz="1600" kern="1200" dirty="0"/>
        </a:p>
      </dsp:txBody>
      <dsp:txXfrm>
        <a:off x="4260721" y="363503"/>
        <a:ext cx="1102212" cy="1074743"/>
      </dsp:txXfrm>
    </dsp:sp>
    <dsp:sp modelId="{F6F1A483-5549-4592-9CA2-6A6D170546FF}">
      <dsp:nvSpPr>
        <dsp:cNvPr id="0" name=""/>
        <dsp:cNvSpPr/>
      </dsp:nvSpPr>
      <dsp:spPr>
        <a:xfrm>
          <a:off x="5694640" y="140917"/>
          <a:ext cx="2338146" cy="1519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200" b="1" kern="1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輔英科技大學</a:t>
          </a:r>
          <a:r>
            <a:rPr lang="en-US" altLang="zh-TW" sz="1200" b="1" kern="1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-</a:t>
          </a:r>
          <a:r>
            <a:rPr lang="zh-TW" altLang="en-US" sz="1200" b="1" kern="1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國際暨兩岸事務處 </a:t>
          </a:r>
          <a:r>
            <a:rPr lang="en-US" altLang="zh-TW" sz="1200" b="1" kern="1200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(07)7811151</a:t>
          </a:r>
          <a:r>
            <a:rPr lang="zh-TW" altLang="en-US" sz="1200" b="1" kern="1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轉</a:t>
          </a:r>
          <a:r>
            <a:rPr lang="en-US" altLang="zh-TW" sz="1200" b="1" kern="1200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2401 </a:t>
          </a:r>
          <a:br>
            <a:rPr lang="zh-TW" altLang="en-US" sz="1200" b="1" kern="1200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</a:br>
          <a:r>
            <a:rPr lang="vi-VN" altLang="zh-TW" sz="1200" b="1" kern="1200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  <a:sym typeface="Arial"/>
            </a:rPr>
            <a:t>Đường dây nóng phòng quốc tế </a:t>
          </a:r>
          <a:r>
            <a:rPr lang="en-US" altLang="zh-TW" sz="1200" b="1" kern="1200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(07)</a:t>
          </a:r>
          <a:r>
            <a:rPr lang="vi-VN" altLang="zh-TW" sz="1200" b="1" kern="1200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7811151 số lẻ </a:t>
          </a:r>
          <a:r>
            <a:rPr lang="en-US" altLang="zh-TW" sz="1200" b="1" kern="1200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2401 </a:t>
          </a:r>
          <a:endParaRPr lang="zh-TW" altLang="en-US" sz="1200" kern="1200" dirty="0">
            <a:solidFill>
              <a:schemeClr val="tx1"/>
            </a:solidFill>
          </a:endParaRP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保健營養</a:t>
          </a:r>
          <a:r>
            <a:rPr lang="zh-TW" altLang="en-US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系電話</a:t>
          </a:r>
          <a:r>
            <a:rPr lang="en-US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(07)7811151 </a:t>
          </a:r>
          <a:r>
            <a:rPr lang="zh-TW" altLang="en-US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分機 </a:t>
          </a:r>
          <a:r>
            <a:rPr lang="en-US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6230</a:t>
          </a:r>
          <a:br>
            <a:rPr lang="zh-TW" altLang="en-US" sz="1200" b="1" kern="1200" dirty="0">
              <a:solidFill>
                <a:schemeClr val="accent3"/>
              </a:solidFill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vi-VN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Khoa Dinh </a:t>
          </a:r>
          <a:r>
            <a:rPr lang="vi-VN" altLang="zh-TW" sz="1200" b="1" kern="1200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dưỡng</a:t>
          </a:r>
          <a:r>
            <a:rPr lang="vi-VN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altLang="zh-TW" sz="1200" b="1" kern="1200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và</a:t>
          </a:r>
          <a:r>
            <a:rPr lang="vi-VN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altLang="zh-TW" sz="1200" b="1" kern="1200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sức</a:t>
          </a:r>
          <a:r>
            <a:rPr lang="vi-VN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altLang="zh-TW" sz="1200" b="1" kern="1200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khỏe</a:t>
          </a:r>
          <a:r>
            <a:rPr lang="vi-VN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: (07)7811151 </a:t>
          </a:r>
          <a:r>
            <a:rPr lang="vi-VN" altLang="zh-TW" sz="1200" b="1" kern="1200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máy</a:t>
          </a:r>
          <a:r>
            <a:rPr lang="vi-VN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altLang="zh-TW" sz="1200" b="1" kern="1200" dirty="0" err="1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lẻ</a:t>
          </a:r>
          <a:r>
            <a:rPr lang="vi-VN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6</a:t>
          </a:r>
          <a:r>
            <a:rPr lang="en-US" altLang="zh-TW" sz="1200" b="1" kern="1200" dirty="0">
              <a:solidFill>
                <a:schemeClr val="accent3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230</a:t>
          </a:r>
          <a:endParaRPr lang="zh-TW" altLang="en-US" sz="1200" kern="1200" dirty="0"/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200" b="1" kern="12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輔英科技大學</a:t>
          </a:r>
          <a:r>
            <a:rPr lang="en-US" altLang="zh-TW" sz="1200" b="1" kern="12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-</a:t>
          </a:r>
          <a:r>
            <a:rPr lang="zh-TW" altLang="en-US" sz="1200" b="1" kern="12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校安中心</a:t>
          </a:r>
          <a:r>
            <a:rPr lang="en-US" altLang="zh-TW" sz="1200" b="1" kern="12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:</a:t>
          </a:r>
          <a:r>
            <a:rPr lang="zh-TW" altLang="en-US" sz="1200" b="1" kern="12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 </a:t>
          </a:r>
          <a:r>
            <a:rPr lang="en-US" altLang="zh-TW" sz="1200" b="1" kern="1200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24</a:t>
          </a:r>
          <a:r>
            <a:rPr lang="zh-TW" altLang="en-US" sz="1200" b="1" kern="12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rPr>
            <a:t>小時值勤專線</a:t>
          </a:r>
          <a:r>
            <a:rPr lang="en-US" altLang="zh-TW" sz="1200" b="1" kern="1200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【0933-608660】</a:t>
          </a:r>
          <a:br>
            <a:rPr lang="zh-TW" altLang="en-US" sz="1200" b="1" kern="1200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</a:br>
          <a:r>
            <a:rPr lang="vi-VN" altLang="zh-TW" sz="1200" b="1" kern="1200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Trung tâm An ninh</a:t>
          </a:r>
          <a:br>
            <a:rPr lang="vi-VN" altLang="zh-TW" sz="1200" b="1" kern="1200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</a:br>
          <a:r>
            <a:rPr lang="vi-VN" altLang="zh-TW" sz="1200" b="1" kern="1200" dirty="0">
              <a:solidFill>
                <a:srgbClr val="7030A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rPr>
            <a:t>Đường dây trực 24 giờ: 0933-608660</a:t>
          </a:r>
          <a:endParaRPr lang="zh-TW" altLang="en-US" sz="1200" kern="1200" dirty="0"/>
        </a:p>
      </dsp:txBody>
      <dsp:txXfrm>
        <a:off x="5694640" y="140917"/>
        <a:ext cx="2338146" cy="1519915"/>
      </dsp:txXfrm>
    </dsp:sp>
    <dsp:sp modelId="{EBDCD133-5FCD-4015-BAAA-C0BB7D0DC4B2}">
      <dsp:nvSpPr>
        <dsp:cNvPr id="0" name=""/>
        <dsp:cNvSpPr/>
      </dsp:nvSpPr>
      <dsp:spPr>
        <a:xfrm>
          <a:off x="4176466" y="2445172"/>
          <a:ext cx="1629040" cy="1629040"/>
        </a:xfrm>
        <a:prstGeom prst="ellipse">
          <a:avLst/>
        </a:prstGeom>
        <a:solidFill>
          <a:schemeClr val="accent3">
            <a:hueOff val="-1433403"/>
            <a:satOff val="1180"/>
            <a:lumOff val="-98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600" b="1" kern="1200" dirty="0">
              <a:solidFill>
                <a:srgbClr val="C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校外管道</a:t>
          </a:r>
          <a:endParaRPr lang="vi-VN" altLang="zh-TW" sz="1600" b="1" kern="1200" dirty="0">
            <a:solidFill>
              <a:srgbClr val="C00000"/>
            </a:solidFill>
            <a:latin typeface="Times New Roman" panose="02020603050405020304" pitchFamily="18" charset="0"/>
            <a:ea typeface="Arial"/>
            <a:cs typeface="Times New Roman" panose="02020603050405020304" pitchFamily="18" charset="0"/>
            <a:sym typeface="Arial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altLang="zh-TW" sz="1600" b="1" kern="1200" dirty="0">
              <a:solidFill>
                <a:srgbClr val="C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Liên hệ ngoài trường </a:t>
          </a:r>
          <a:endParaRPr lang="zh-TW" altLang="en-US" sz="1600" kern="1200" dirty="0">
            <a:solidFill>
              <a:srgbClr val="C00000"/>
            </a:solidFill>
          </a:endParaRPr>
        </a:p>
      </dsp:txBody>
      <dsp:txXfrm>
        <a:off x="4415033" y="2683739"/>
        <a:ext cx="1151906" cy="1151906"/>
      </dsp:txXfrm>
    </dsp:sp>
    <dsp:sp modelId="{1E662F18-D941-4802-8DF1-C32DA6751DC0}">
      <dsp:nvSpPr>
        <dsp:cNvPr id="0" name=""/>
        <dsp:cNvSpPr/>
      </dsp:nvSpPr>
      <dsp:spPr>
        <a:xfrm>
          <a:off x="5968411" y="2445172"/>
          <a:ext cx="2443560" cy="1629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zh-TW" alt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1200" b="1" kern="1200" dirty="0">
              <a:solidFill>
                <a:srgbClr val="76AADB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境外生諮詢平台</a:t>
          </a:r>
          <a:r>
            <a:rPr lang="zh-TW" altLang="en-US" sz="1200" b="1" kern="1200" dirty="0">
              <a:solidFill>
                <a:srgbClr val="76AADB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  <a:sym typeface="Arial"/>
            </a:rPr>
            <a:t> </a:t>
          </a:r>
          <a:r>
            <a:rPr lang="vi-VN" sz="1200" b="1" kern="1200" dirty="0">
              <a:solidFill>
                <a:srgbClr val="76AADB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Trang web tư vấn dành cho sinh viên quốc tế</a:t>
          </a:r>
          <a:r>
            <a:rPr lang="zh-TW" altLang="en-US" sz="1200" b="1" kern="1200" dirty="0">
              <a:solidFill>
                <a:srgbClr val="76AADB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 </a:t>
          </a:r>
          <a:r>
            <a:rPr lang="en-US" altLang="zh-TW" sz="1200" b="1" u="sng" kern="1200" dirty="0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www.nisa.moe.gov.tw</a:t>
          </a:r>
          <a:r>
            <a:rPr lang="en-US" altLang="zh-TW" sz="1200" b="1" kern="1200" dirty="0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Use the Overseas Student Inquiry window at: </a:t>
          </a:r>
          <a:r>
            <a:rPr lang="en-US" altLang="zh-TW" sz="1200" b="1" u="sng" kern="1200" dirty="0">
              <a:solidFill>
                <a:schemeClr val="dk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www.nisa.moe.gov.tw</a:t>
          </a:r>
          <a:endParaRPr lang="en-US" altLang="zh-TW" sz="1200" b="1" kern="1200" dirty="0">
            <a:solidFill>
              <a:schemeClr val="dk1"/>
            </a:solidFill>
            <a:latin typeface="Times New Roman" panose="02020603050405020304" pitchFamily="18" charset="0"/>
            <a:ea typeface="Arial"/>
            <a:cs typeface="Times New Roman" panose="02020603050405020304" pitchFamily="18" charset="0"/>
            <a:sym typeface="Arial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1200" b="1" kern="12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  <a:sym typeface="Microsoft JhengHei"/>
            </a:rPr>
            <a:t>大寮警察局</a:t>
          </a:r>
          <a:r>
            <a:rPr lang="vi-VN" altLang="zh-TW" sz="1200" b="1" kern="120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Microsoft JhengHei"/>
            </a:rPr>
            <a:t> </a:t>
          </a:r>
          <a:r>
            <a:rPr lang="vi-VN" altLang="zh-TW" sz="1200" b="1" kern="1200" dirty="0">
              <a:solidFill>
                <a:srgbClr val="C00000"/>
              </a:solidFill>
              <a:latin typeface="Times New Roman" panose="02020603050405020304" pitchFamily="18" charset="0"/>
              <a:ea typeface="Microsoft JhengHei"/>
              <a:cs typeface="Times New Roman" panose="02020603050405020304" pitchFamily="18" charset="0"/>
              <a:sym typeface="Arial"/>
            </a:rPr>
            <a:t>Đồn cảnh sát Đại Liêu</a:t>
          </a:r>
          <a:r>
            <a:rPr lang="zh-TW" altLang="en-US" sz="1200" b="1" kern="1200" dirty="0">
              <a:solidFill>
                <a:srgbClr val="C00000"/>
              </a:solidFill>
              <a:latin typeface="Times New Roman" panose="02020603050405020304" pitchFamily="18" charset="0"/>
              <a:ea typeface="Microsoft JhengHei"/>
              <a:cs typeface="Times New Roman" panose="02020603050405020304" pitchFamily="18" charset="0"/>
              <a:sym typeface="Arial"/>
            </a:rPr>
            <a:t> </a:t>
          </a:r>
          <a:r>
            <a:rPr lang="en-US" altLang="zh-TW" sz="1200" b="1" kern="1200" dirty="0">
              <a:solidFill>
                <a:srgbClr val="C00000"/>
              </a:solidFill>
              <a:latin typeface="Times New Roman" panose="02020603050405020304" pitchFamily="18" charset="0"/>
              <a:ea typeface="Microsoft JhengHei"/>
              <a:cs typeface="Times New Roman" panose="02020603050405020304" pitchFamily="18" charset="0"/>
              <a:sym typeface="Microsoft JhengHei"/>
            </a:rPr>
            <a:t>(07) 781-6335</a:t>
          </a:r>
          <a:endParaRPr lang="zh-TW" altLang="en-US" sz="1200" kern="1200" dirty="0"/>
        </a:p>
      </dsp:txBody>
      <dsp:txXfrm>
        <a:off x="5968411" y="2445172"/>
        <a:ext cx="2443560" cy="162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742FC-62BB-4B81-9CA5-3B750A4B4580}" type="datetimeFigureOut">
              <a:rPr lang="zh-CN" altLang="en-US" smtClean="0">
                <a:ea typeface="微软雅黑" panose="020B0503020204020204" pitchFamily="34" charset="-122"/>
              </a:rPr>
              <a:pPr/>
              <a:t>2025/10/27</a:t>
            </a:fld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82F1-5B17-4D95-A6D6-EB96F2D72B61}" type="slidenum">
              <a:rPr lang="zh-CN" altLang="en-US" smtClean="0">
                <a:ea typeface="微软雅黑" panose="020B0503020204020204" pitchFamily="34" charset="-122"/>
              </a:rPr>
              <a:pPr/>
              <a:t>‹#›</a:t>
            </a:fld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2514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06024D97-E667-405D-B634-E583E2108D71}" type="datetimeFigureOut">
              <a:rPr lang="zh-CN" altLang="en-US" smtClean="0"/>
              <a:pPr>
                <a:defRPr/>
              </a:pPr>
              <a:t>2025/10/27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单击此处编辑母版文本样式</a:t>
            </a:r>
          </a:p>
          <a:p>
            <a:pPr lvl="1"/>
            <a:r>
              <a:rPr lang="zh-CN" altLang="en-US" noProof="0" dirty="0"/>
              <a:t>第二级</a:t>
            </a:r>
          </a:p>
          <a:p>
            <a:pPr lvl="2"/>
            <a:r>
              <a:rPr lang="zh-CN" altLang="en-US" noProof="0" dirty="0"/>
              <a:t>第三级</a:t>
            </a:r>
          </a:p>
          <a:p>
            <a:pPr lvl="3"/>
            <a:r>
              <a:rPr lang="zh-CN" altLang="en-US" noProof="0" dirty="0"/>
              <a:t>第四级</a:t>
            </a:r>
          </a:p>
          <a:p>
            <a:pPr lvl="4"/>
            <a:r>
              <a:rPr lang="zh-CN" altLang="en-US" noProof="0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418F03C3-53C1-4F10-8DAF-D1F318E96C6E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324032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64919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97435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299514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1625443" algn="l" defTabSz="65017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950531" algn="l" defTabSz="65017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275621" algn="l" defTabSz="65017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00708" algn="l" defTabSz="65017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369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89" y="3601561"/>
            <a:ext cx="6448620" cy="425185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89" y="457341"/>
            <a:ext cx="6448621" cy="288517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46" indent="0">
              <a:buNone/>
              <a:defRPr sz="1200"/>
            </a:lvl2pPr>
            <a:lvl3pPr marL="685891" indent="0">
              <a:buNone/>
              <a:defRPr sz="1200"/>
            </a:lvl3pPr>
            <a:lvl4pPr marL="1028837" indent="0">
              <a:buNone/>
              <a:defRPr sz="1200"/>
            </a:lvl4pPr>
            <a:lvl5pPr marL="1371783" indent="0">
              <a:buNone/>
              <a:defRPr sz="1200"/>
            </a:lvl5pPr>
            <a:lvl6pPr marL="1714729" indent="0">
              <a:buNone/>
              <a:defRPr sz="1200"/>
            </a:lvl6pPr>
            <a:lvl7pPr marL="2057674" indent="0">
              <a:buNone/>
              <a:defRPr sz="1200"/>
            </a:lvl7pPr>
            <a:lvl8pPr marL="2400620" indent="0">
              <a:buNone/>
              <a:defRPr sz="1200"/>
            </a:lvl8pPr>
            <a:lvl9pPr marL="2743566" indent="0">
              <a:buNone/>
              <a:defRPr sz="12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89" y="4026746"/>
            <a:ext cx="6448620" cy="50567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46" indent="0">
              <a:buNone/>
              <a:defRPr sz="900"/>
            </a:lvl2pPr>
            <a:lvl3pPr marL="685891" indent="0">
              <a:buNone/>
              <a:defRPr sz="750"/>
            </a:lvl3pPr>
            <a:lvl4pPr marL="1028837" indent="0">
              <a:buNone/>
              <a:defRPr sz="675"/>
            </a:lvl4pPr>
            <a:lvl5pPr marL="1371783" indent="0">
              <a:buNone/>
              <a:defRPr sz="675"/>
            </a:lvl5pPr>
            <a:lvl6pPr marL="1714729" indent="0">
              <a:buNone/>
              <a:defRPr sz="675"/>
            </a:lvl6pPr>
            <a:lvl7pPr marL="2057674" indent="0">
              <a:buNone/>
              <a:defRPr sz="675"/>
            </a:lvl7pPr>
            <a:lvl8pPr marL="2400620" indent="0">
              <a:buNone/>
              <a:defRPr sz="675"/>
            </a:lvl8pPr>
            <a:lvl9pPr marL="2743566" indent="0">
              <a:buNone/>
              <a:defRPr sz="67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8447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89" y="457341"/>
            <a:ext cx="6448621" cy="255348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89" y="3353835"/>
            <a:ext cx="6448621" cy="1178585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4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5820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622" y="457341"/>
            <a:ext cx="6071655" cy="22676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782" y="2724991"/>
            <a:ext cx="5419334" cy="285838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46" indent="0">
              <a:buFontTx/>
              <a:buNone/>
              <a:defRPr/>
            </a:lvl2pPr>
            <a:lvl3pPr marL="685891" indent="0">
              <a:buFontTx/>
              <a:buNone/>
              <a:defRPr/>
            </a:lvl3pPr>
            <a:lvl4pPr marL="1028837" indent="0">
              <a:buFontTx/>
              <a:buNone/>
              <a:defRPr/>
            </a:lvl4pPr>
            <a:lvl5pPr marL="1371783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89" y="3353835"/>
            <a:ext cx="6448621" cy="1178585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4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6473" y="592967"/>
            <a:ext cx="457279" cy="438717"/>
          </a:xfrm>
          <a:prstGeom prst="rect">
            <a:avLst/>
          </a:prstGeom>
        </p:spPr>
        <p:txBody>
          <a:bodyPr vert="horz" lIns="68592" tIns="34296" rIns="68592" bIns="34296" rtlCol="0" anchor="ctr">
            <a:noAutofit/>
          </a:bodyPr>
          <a:lstStyle/>
          <a:p>
            <a:pPr lvl="0"/>
            <a:r>
              <a:rPr lang="en-US" sz="6001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70917" y="2165586"/>
            <a:ext cx="457279" cy="438717"/>
          </a:xfrm>
          <a:prstGeom prst="rect">
            <a:avLst/>
          </a:prstGeom>
        </p:spPr>
        <p:txBody>
          <a:bodyPr vert="horz" lIns="68592" tIns="34296" rIns="68592" bIns="34296" rtlCol="0" anchor="ctr">
            <a:noAutofit/>
          </a:bodyPr>
          <a:lstStyle/>
          <a:p>
            <a:pPr lvl="0"/>
            <a:r>
              <a:rPr lang="en-US" sz="6001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6697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89" y="1449438"/>
            <a:ext cx="6448621" cy="1947196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89" y="3396634"/>
            <a:ext cx="6448621" cy="113578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4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71435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622" y="457341"/>
            <a:ext cx="6071655" cy="22676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8088" y="3010829"/>
            <a:ext cx="6448621" cy="38580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46" indent="0">
              <a:buFontTx/>
              <a:buNone/>
              <a:defRPr/>
            </a:lvl2pPr>
            <a:lvl3pPr marL="685891" indent="0">
              <a:buFontTx/>
              <a:buNone/>
              <a:defRPr/>
            </a:lvl3pPr>
            <a:lvl4pPr marL="1028837" indent="0">
              <a:buFontTx/>
              <a:buNone/>
              <a:defRPr/>
            </a:lvl4pPr>
            <a:lvl5pPr marL="1371783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89" y="3396634"/>
            <a:ext cx="6448621" cy="113578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4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73" y="592967"/>
            <a:ext cx="457279" cy="438717"/>
          </a:xfrm>
          <a:prstGeom prst="rect">
            <a:avLst/>
          </a:prstGeom>
        </p:spPr>
        <p:txBody>
          <a:bodyPr vert="horz" lIns="68592" tIns="34296" rIns="68592" bIns="34296" rtlCol="0" anchor="ctr">
            <a:noAutofit/>
          </a:bodyPr>
          <a:lstStyle/>
          <a:p>
            <a:pPr lvl="0"/>
            <a:r>
              <a:rPr lang="en-US" sz="6001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0917" y="2165586"/>
            <a:ext cx="457279" cy="438717"/>
          </a:xfrm>
          <a:prstGeom prst="rect">
            <a:avLst/>
          </a:prstGeom>
        </p:spPr>
        <p:txBody>
          <a:bodyPr vert="horz" lIns="68592" tIns="34296" rIns="68592" bIns="34296" rtlCol="0" anchor="ctr">
            <a:noAutofit/>
          </a:bodyPr>
          <a:lstStyle/>
          <a:p>
            <a:pPr lvl="0"/>
            <a:r>
              <a:rPr lang="en-US" sz="6001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8901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439" y="457341"/>
            <a:ext cx="6442271" cy="22676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8088" y="3010829"/>
            <a:ext cx="6448621" cy="38580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46" indent="0">
              <a:buFontTx/>
              <a:buNone/>
              <a:defRPr/>
            </a:lvl2pPr>
            <a:lvl3pPr marL="685891" indent="0">
              <a:buFontTx/>
              <a:buNone/>
              <a:defRPr/>
            </a:lvl3pPr>
            <a:lvl4pPr marL="1028837" indent="0">
              <a:buFontTx/>
              <a:buNone/>
              <a:defRPr/>
            </a:lvl4pPr>
            <a:lvl5pPr marL="1371783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89" y="3396634"/>
            <a:ext cx="6448621" cy="113578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4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64619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63017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6793" y="457341"/>
            <a:ext cx="978727" cy="3939804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90" y="457341"/>
            <a:ext cx="5296032" cy="393980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12735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126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2"/>
            <a:ext cx="9145588" cy="515144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496" y="1803957"/>
            <a:ext cx="5826214" cy="1235108"/>
          </a:xfrm>
        </p:spPr>
        <p:txBody>
          <a:bodyPr anchor="b">
            <a:noAutofit/>
          </a:bodyPr>
          <a:lstStyle>
            <a:lvl1pPr algn="r">
              <a:defRPr sz="4051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496" y="3039063"/>
            <a:ext cx="5826214" cy="82292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6864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224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89" y="2026276"/>
            <a:ext cx="6448621" cy="1370359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89" y="3396634"/>
            <a:ext cx="6448621" cy="645499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4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59897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89" y="1620942"/>
            <a:ext cx="3138571" cy="291147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8141" y="1620943"/>
            <a:ext cx="3138570" cy="291147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70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97" y="1621238"/>
            <a:ext cx="3139762" cy="432330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46" indent="0">
              <a:buNone/>
              <a:defRPr sz="1500" b="1"/>
            </a:lvl2pPr>
            <a:lvl3pPr marL="685891" indent="0">
              <a:buNone/>
              <a:defRPr sz="1350" b="1"/>
            </a:lvl3pPr>
            <a:lvl4pPr marL="1028837" indent="0">
              <a:buNone/>
              <a:defRPr sz="1200" b="1"/>
            </a:lvl4pPr>
            <a:lvl5pPr marL="1371783" indent="0">
              <a:buNone/>
              <a:defRPr sz="1200" b="1"/>
            </a:lvl5pPr>
            <a:lvl6pPr marL="1714729" indent="0">
              <a:buNone/>
              <a:defRPr sz="1200" b="1"/>
            </a:lvl6pPr>
            <a:lvl7pPr marL="2057674" indent="0">
              <a:buNone/>
              <a:defRPr sz="1200" b="1"/>
            </a:lvl7pPr>
            <a:lvl8pPr marL="2400620" indent="0">
              <a:buNone/>
              <a:defRPr sz="1200" b="1"/>
            </a:lvl8pPr>
            <a:lvl9pPr marL="2743566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97" y="2053568"/>
            <a:ext cx="3139762" cy="247885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950" y="1621238"/>
            <a:ext cx="3139759" cy="432330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46" indent="0">
              <a:buNone/>
              <a:defRPr sz="1500" b="1"/>
            </a:lvl2pPr>
            <a:lvl3pPr marL="685891" indent="0">
              <a:buNone/>
              <a:defRPr sz="1350" b="1"/>
            </a:lvl3pPr>
            <a:lvl4pPr marL="1028837" indent="0">
              <a:buNone/>
              <a:defRPr sz="1200" b="1"/>
            </a:lvl4pPr>
            <a:lvl5pPr marL="1371783" indent="0">
              <a:buNone/>
              <a:defRPr sz="1200" b="1"/>
            </a:lvl5pPr>
            <a:lvl6pPr marL="1714729" indent="0">
              <a:buNone/>
              <a:defRPr sz="1200" b="1"/>
            </a:lvl6pPr>
            <a:lvl7pPr marL="2057674" indent="0">
              <a:buNone/>
              <a:defRPr sz="1200" b="1"/>
            </a:lvl7pPr>
            <a:lvl8pPr marL="2400620" indent="0">
              <a:buNone/>
              <a:defRPr sz="1200" b="1"/>
            </a:lvl8pPr>
            <a:lvl9pPr marL="2743566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951" y="2053568"/>
            <a:ext cx="3139758" cy="247885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11506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89" y="457341"/>
            <a:ext cx="6448621" cy="99090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5950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0039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89" y="1124300"/>
            <a:ext cx="2891398" cy="959146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966" y="386313"/>
            <a:ext cx="3385744" cy="414610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89" y="2083445"/>
            <a:ext cx="2891398" cy="193893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843" indent="0">
              <a:buNone/>
              <a:defRPr sz="1050"/>
            </a:lvl2pPr>
            <a:lvl3pPr marL="685686" indent="0">
              <a:buNone/>
              <a:defRPr sz="900"/>
            </a:lvl3pPr>
            <a:lvl4pPr marL="1028529" indent="0">
              <a:buNone/>
              <a:defRPr sz="750"/>
            </a:lvl4pPr>
            <a:lvl5pPr marL="1371371" indent="0">
              <a:buNone/>
              <a:defRPr sz="750"/>
            </a:lvl5pPr>
            <a:lvl6pPr marL="1714214" indent="0">
              <a:buNone/>
              <a:defRPr sz="750"/>
            </a:lvl6pPr>
            <a:lvl7pPr marL="2057057" indent="0">
              <a:buNone/>
              <a:defRPr sz="750"/>
            </a:lvl7pPr>
            <a:lvl8pPr marL="2399900" indent="0">
              <a:buNone/>
              <a:defRPr sz="750"/>
            </a:lvl8pPr>
            <a:lvl9pPr marL="2742743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9175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901" y="274420"/>
            <a:ext cx="7887787" cy="993783"/>
          </a:xfrm>
          <a:prstGeom prst="rect">
            <a:avLst/>
          </a:prstGeom>
        </p:spPr>
        <p:txBody>
          <a:bodyPr vert="horz" lIns="65032" tIns="32516" rIns="65032" bIns="32516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901" y="1369841"/>
            <a:ext cx="7887787" cy="3264804"/>
          </a:xfrm>
          <a:prstGeom prst="rect">
            <a:avLst/>
          </a:prstGeom>
        </p:spPr>
        <p:txBody>
          <a:bodyPr vert="horz" lIns="65032" tIns="32516" rIns="65032" bIns="32516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901" y="4769032"/>
            <a:ext cx="2057193" cy="273290"/>
          </a:xfrm>
          <a:prstGeom prst="rect">
            <a:avLst/>
          </a:prstGeom>
        </p:spPr>
        <p:txBody>
          <a:bodyPr vert="horz" lIns="65032" tIns="32516" rIns="65032" bIns="32516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9336" y="4769032"/>
            <a:ext cx="3086918" cy="273290"/>
          </a:xfrm>
          <a:prstGeom prst="rect">
            <a:avLst/>
          </a:prstGeom>
        </p:spPr>
        <p:txBody>
          <a:bodyPr vert="horz" lIns="65032" tIns="32516" rIns="65032" bIns="32516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9496" y="4769032"/>
            <a:ext cx="2057193" cy="273290"/>
          </a:xfrm>
          <a:prstGeom prst="rect">
            <a:avLst/>
          </a:prstGeom>
        </p:spPr>
        <p:txBody>
          <a:bodyPr vert="horz" lIns="65032" tIns="32516" rIns="65032" bIns="32516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897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650321" rtl="0" eaLnBrk="1" latinLnBrk="0" hangingPunct="1">
        <a:lnSpc>
          <a:spcPct val="90000"/>
        </a:lnSpc>
        <a:spcBef>
          <a:spcPct val="0"/>
        </a:spcBef>
        <a:buNone/>
        <a:defRPr sz="31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162580" indent="-162580" algn="l" defTabSz="650321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487741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812902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138062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1463223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1788384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113544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438705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63865" indent="-162580" algn="l" defTabSz="650321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5161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0321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5482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0643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25803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0964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76124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01285" algn="l" defTabSz="65032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2"/>
            <a:ext cx="9145588" cy="515144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89" y="457341"/>
            <a:ext cx="6448621" cy="9909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89" y="1620943"/>
            <a:ext cx="6448621" cy="2911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4789" y="4532421"/>
            <a:ext cx="684073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3E93-166D-47F5-9EF1-ACEABE24AEEA}" type="datetimeFigureOut">
              <a:rPr lang="zh-CN" altLang="en-US" smtClean="0"/>
              <a:pPr/>
              <a:t>2025/10/27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89" y="4532421"/>
            <a:ext cx="4724029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117" y="4532421"/>
            <a:ext cx="512593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118D5ACA-62CA-46DB-AD6B-12EDD6D51A2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9242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  <p:sldLayoutId id="2147483995" r:id="rId15"/>
    <p:sldLayoutId id="2147483996" r:id="rId16"/>
    <p:sldLayoutId id="2147483997" r:id="rId17"/>
  </p:sldLayoutIdLst>
  <p:txStyles>
    <p:titleStyle>
      <a:lvl1pPr algn="l" defTabSz="342946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209" indent="-257209" algn="l" defTabSz="342946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87" indent="-214341" algn="l" defTabSz="342946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364" indent="-171473" algn="l" defTabSz="342946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310" indent="-171473" algn="l" defTabSz="342946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256" indent="-171473" algn="l" defTabSz="342946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6201" indent="-171473" algn="l" defTabSz="342946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9147" indent="-171473" algn="l" defTabSz="342946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2093" indent="-171473" algn="l" defTabSz="342946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5039" indent="-171473" algn="l" defTabSz="342946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4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46" algn="l" defTabSz="34294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91" algn="l" defTabSz="34294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837" algn="l" defTabSz="34294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83" algn="l" defTabSz="34294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729" algn="l" defTabSz="34294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674" algn="l" defTabSz="34294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620" algn="l" defTabSz="34294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566" algn="l" defTabSz="34294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sa.moe.gov.tw/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字方塊 22">
            <a:extLst>
              <a:ext uri="{FF2B5EF4-FFF2-40B4-BE49-F238E27FC236}">
                <a16:creationId xmlns:a16="http://schemas.microsoft.com/office/drawing/2014/main" id="{0B21EB39-06CC-40F7-9C3B-E38AD9A165AE}"/>
              </a:ext>
            </a:extLst>
          </p:cNvPr>
          <p:cNvSpPr txBox="1"/>
          <p:nvPr/>
        </p:nvSpPr>
        <p:spPr>
          <a:xfrm>
            <a:off x="252314" y="412304"/>
            <a:ext cx="6984776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教育部關懷大專校院境外學生在台的生活與學習，除了可以透過校內管道諮詢各項學業、生活與在台事宜外，亦可透過教育部境外學生下列輔導機制提出諮詢與協助。</a:t>
            </a:r>
          </a:p>
          <a:p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Bộ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Giáo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dục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luôn quan tâm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đến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đời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sống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và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việc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học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của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sinh viên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quốc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tế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đang theo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học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tại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các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trường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đại</a:t>
            </a:r>
            <a:r>
              <a:rPr lang="en-US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học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cao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đẳng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ở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Đài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Loan.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Ngoài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việc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có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thể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thông qua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các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kênh trong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trường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để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được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tư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vấn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về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học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tập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en-US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sinh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hoạt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và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các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vấn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đề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khác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khi ở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Đài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Loan, sinh viên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còn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có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thể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liên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hệ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với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các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kênh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hỗ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trợ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sau do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Bộ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Giáo</a:t>
            </a:r>
            <a:r>
              <a:rPr lang="en-US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dục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thiết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lập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để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được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tư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vấn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và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giúp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đỡ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</a:t>
            </a:r>
            <a:endParaRPr lang="en-US" altLang="zh-TW" sz="1400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vi-VN" altLang="zh-TW" sz="1400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vi-VN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★1. 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境外學生諮詢平臺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vi-VN" altLang="zh-TW" sz="1400" dirty="0">
                <a:solidFill>
                  <a:srgbClr val="92D05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www.nisa.moe.gov.tw</a:t>
            </a:r>
          </a:p>
          <a:p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Nền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tảng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tư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vấn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dành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cho sinh viên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quốc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tế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vi-VN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www.nisa.moe.gov.tw</a:t>
            </a:r>
            <a:endParaRPr lang="en-US" altLang="zh-TW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vi-VN" altLang="zh-TW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vi-VN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★ 2. 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專線電話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0800-789-007 (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中、英、印尼、越南語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Đường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dây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nóng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0800-789-007 (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có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hỗ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trợ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các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ngôn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ngữ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tiếng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Trung,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tiếng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Anh,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tiếng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Indonesia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và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tiếng</a:t>
            </a:r>
            <a:r>
              <a:rPr lang="en-US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Việt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en-US" altLang="zh-TW" sz="1400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vi-VN" altLang="zh-TW" sz="1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vi-VN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★ 3. </a:t>
            </a:r>
            <a:r>
              <a:rPr lang="zh-CN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保健營養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系電話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(07)7811151 </a:t>
            </a:r>
            <a:r>
              <a:rPr lang="zh-TW" altLang="en-US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分機 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6230</a:t>
            </a:r>
          </a:p>
          <a:p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Số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điện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thoại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liên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hệ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của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lớp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chuyên ban 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Arial"/>
              </a:rPr>
              <a:t>Khoa Dinh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Arial"/>
              </a:rPr>
              <a:t>dưỡng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Arial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Arial"/>
              </a:rPr>
              <a:t>và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Arial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Arial"/>
              </a:rPr>
              <a:t>sức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Arial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Arial"/>
              </a:rPr>
              <a:t>khỏe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Arial"/>
              </a:rPr>
              <a:t> 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endParaRPr lang="en-US" altLang="zh-TW" sz="1400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(07)7811151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máy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vi-VN" altLang="zh-TW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lẻ</a:t>
            </a:r>
            <a:r>
              <a:rPr lang="vi-VN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6</a:t>
            </a:r>
            <a:r>
              <a:rPr lang="en-US" altLang="zh-TW" sz="14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230</a:t>
            </a:r>
            <a:endParaRPr lang="zh-TW" altLang="en-US" sz="1400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13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資料庫圖表 17">
            <a:extLst>
              <a:ext uri="{FF2B5EF4-FFF2-40B4-BE49-F238E27FC236}">
                <a16:creationId xmlns:a16="http://schemas.microsoft.com/office/drawing/2014/main" id="{26673069-E18D-9F3C-8227-DDCA699769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4352007"/>
              </p:ext>
            </p:extLst>
          </p:nvPr>
        </p:nvGraphicFramePr>
        <p:xfrm>
          <a:off x="-323750" y="631422"/>
          <a:ext cx="8424936" cy="4264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文字方塊 20">
            <a:extLst>
              <a:ext uri="{FF2B5EF4-FFF2-40B4-BE49-F238E27FC236}">
                <a16:creationId xmlns:a16="http://schemas.microsoft.com/office/drawing/2014/main" id="{A848FE31-41DE-F01D-2EDB-9B8E9FDDAEAD}"/>
              </a:ext>
            </a:extLst>
          </p:cNvPr>
          <p:cNvSpPr txBox="1"/>
          <p:nvPr/>
        </p:nvSpPr>
        <p:spPr>
          <a:xfrm>
            <a:off x="1421296" y="2510691"/>
            <a:ext cx="720080" cy="43204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16" name="Google Shape;465;p20">
            <a:extLst>
              <a:ext uri="{FF2B5EF4-FFF2-40B4-BE49-F238E27FC236}">
                <a16:creationId xmlns:a16="http://schemas.microsoft.com/office/drawing/2014/main" id="{1E5B0FBC-8238-4D62-A430-F533B35F86A1}"/>
              </a:ext>
            </a:extLst>
          </p:cNvPr>
          <p:cNvSpPr txBox="1"/>
          <p:nvPr/>
        </p:nvSpPr>
        <p:spPr>
          <a:xfrm>
            <a:off x="540346" y="2103487"/>
            <a:ext cx="2376264" cy="1246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500" b="1" dirty="0">
                <a:solidFill>
                  <a:srgbClr val="117A68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Microsoft Yahei"/>
              </a:rPr>
              <a:t>意見反映管道</a:t>
            </a:r>
            <a:br>
              <a:rPr lang="zh-TW" sz="2500" b="1" dirty="0">
                <a:solidFill>
                  <a:srgbClr val="117A68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  <a:sym typeface="Microsoft Yahei"/>
              </a:rPr>
            </a:br>
            <a:r>
              <a:rPr lang="vi-VN" altLang="zh-TW" sz="2500" b="1" dirty="0">
                <a:solidFill>
                  <a:srgbClr val="117A68"/>
                </a:solidFill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Kênh phản hồi ý kiến</a:t>
            </a:r>
            <a:endParaRPr sz="2500" b="1" dirty="0">
              <a:solidFill>
                <a:srgbClr val="117A68"/>
              </a:solidFill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87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93FDE6F3-C2C1-497D-9AC0-D418F52504A2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"/>
  <p:tag name="ISPRING_PRESENTATION_TITLE" val="bt641.pptx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自定义设计方案">
  <a:themeElements>
    <a:clrScheme name="自定义 1261">
      <a:dk1>
        <a:sysClr val="windowText" lastClr="000000"/>
      </a:dk1>
      <a:lt1>
        <a:sysClr val="window" lastClr="FFFFFF"/>
      </a:lt1>
      <a:dk2>
        <a:srgbClr val="464646"/>
      </a:dk2>
      <a:lt2>
        <a:srgbClr val="7F7F7F"/>
      </a:lt2>
      <a:accent1>
        <a:srgbClr val="2C99C0"/>
      </a:accent1>
      <a:accent2>
        <a:srgbClr val="D53E25"/>
      </a:accent2>
      <a:accent3>
        <a:srgbClr val="ECA11A"/>
      </a:accent3>
      <a:accent4>
        <a:srgbClr val="2C99C0"/>
      </a:accent4>
      <a:accent5>
        <a:srgbClr val="D53E25"/>
      </a:accent5>
      <a:accent6>
        <a:srgbClr val="ECA11A"/>
      </a:accent6>
      <a:hlink>
        <a:srgbClr val="FF8119"/>
      </a:hlink>
      <a:folHlink>
        <a:srgbClr val="44B9E8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 cstate="print"/>
          <a:srcRect/>
          <a:stretch>
            <a:fillRect/>
          </a:stretch>
        </a:blipFill>
        <a:ln w="57150">
          <a:solidFill>
            <a:schemeClr val="accent1"/>
          </a:solidFill>
        </a:ln>
      </a:spPr>
      <a:bodyPr lIns="68594" tIns="34297" rIns="68594" bIns="34297" anchor="ctr"/>
      <a:lstStyle>
        <a:defPPr algn="ctr">
          <a:defRPr dirty="0">
            <a:solidFill>
              <a:schemeClr val="bg1">
                <a:lumMod val="50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397</Words>
  <Application>Microsoft Office PowerPoint</Application>
  <PresentationFormat>自訂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11" baseType="lpstr">
      <vt:lpstr>標楷體</vt:lpstr>
      <vt:lpstr>Arial</vt:lpstr>
      <vt:lpstr>Calibri</vt:lpstr>
      <vt:lpstr>Calibri Light</vt:lpstr>
      <vt:lpstr>Times New Roman</vt:lpstr>
      <vt:lpstr>Trebuchet MS</vt:lpstr>
      <vt:lpstr>Wingdings 3</vt:lpstr>
      <vt:lpstr>1_自定义设计方案</vt:lpstr>
      <vt:lpstr>多面向</vt:lpstr>
      <vt:lpstr>PowerPoint 簡報</vt:lpstr>
      <vt:lpstr>PowerPoint 簡報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http:/www.ypppt.com</cp:keywords>
  <dc:description>http://www.ypppt.com/</dc:description>
  <cp:lastModifiedBy/>
  <cp:revision>1</cp:revision>
  <dcterms:created xsi:type="dcterms:W3CDTF">2016-10-17T14:00:15Z</dcterms:created>
  <dcterms:modified xsi:type="dcterms:W3CDTF">2025-10-27T08:55:14Z</dcterms:modified>
</cp:coreProperties>
</file>